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1" r:id="rId6"/>
    <p:sldId id="258" r:id="rId7"/>
    <p:sldId id="265" r:id="rId8"/>
    <p:sldId id="264" r:id="rId9"/>
    <p:sldId id="266" r:id="rId10"/>
    <p:sldId id="278" r:id="rId11"/>
    <p:sldId id="267" r:id="rId12"/>
    <p:sldId id="274" r:id="rId13"/>
    <p:sldId id="276" r:id="rId14"/>
    <p:sldId id="268" r:id="rId15"/>
    <p:sldId id="269" r:id="rId16"/>
    <p:sldId id="270" r:id="rId17"/>
    <p:sldId id="271" r:id="rId18"/>
    <p:sldId id="272" r:id="rId19"/>
    <p:sldId id="275" r:id="rId20"/>
    <p:sldId id="277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1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6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02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9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67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0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2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8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4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12D0-DB02-4CF4-B4B1-7C6DB550408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06043C-B226-4382-B74D-CFC070168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D6DA6-DDBB-A39F-0F03-C81C63CED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55" y="285236"/>
            <a:ext cx="9144000" cy="2019043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TELL  ABOUT YOURSELF</a:t>
            </a:r>
            <a:br>
              <a:rPr lang="en-US" dirty="0">
                <a:solidFill>
                  <a:srgbClr val="00B0F0"/>
                </a:solidFill>
              </a:rPr>
            </a:b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245BC-F9E5-5D71-5510-DA9DEE7B6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36" y="2468719"/>
            <a:ext cx="6341807" cy="40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4079A3-5F7F-418E-A54A-64F64E524C87}"/>
              </a:ext>
            </a:extLst>
          </p:cNvPr>
          <p:cNvSpPr txBox="1"/>
          <p:nvPr/>
        </p:nvSpPr>
        <p:spPr>
          <a:xfrm>
            <a:off x="5571067" y="6180667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purple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7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90EB92-0255-4509-8726-40520FFD4228}"/>
              </a:ext>
            </a:extLst>
          </p:cNvPr>
          <p:cNvSpPr txBox="1"/>
          <p:nvPr/>
        </p:nvSpPr>
        <p:spPr>
          <a:xfrm>
            <a:off x="5240867" y="5232400"/>
            <a:ext cx="1938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burger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630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49974-35C0-42A1-8ECA-1008AF4CB815}"/>
              </a:ext>
            </a:extLst>
          </p:cNvPr>
          <p:cNvSpPr txBox="1"/>
          <p:nvPr/>
        </p:nvSpPr>
        <p:spPr>
          <a:xfrm>
            <a:off x="5477933" y="5706533"/>
            <a:ext cx="136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strawberry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857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18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79D1B-4CE4-42DE-B721-BC73A8CB270C}"/>
              </a:ext>
            </a:extLst>
          </p:cNvPr>
          <p:cNvSpPr txBox="1"/>
          <p:nvPr/>
        </p:nvSpPr>
        <p:spPr>
          <a:xfrm>
            <a:off x="4953000" y="59690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cucumber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76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115" y="0"/>
            <a:ext cx="483576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E95B33-71DE-4541-9191-F9268C8618F7}"/>
              </a:ext>
            </a:extLst>
          </p:cNvPr>
          <p:cNvSpPr txBox="1"/>
          <p:nvPr/>
        </p:nvSpPr>
        <p:spPr>
          <a:xfrm>
            <a:off x="5096933" y="5393267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monkey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73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63CC5-8C7C-430F-8D14-C19F70A9E927}"/>
              </a:ext>
            </a:extLst>
          </p:cNvPr>
          <p:cNvSpPr txBox="1"/>
          <p:nvPr/>
        </p:nvSpPr>
        <p:spPr>
          <a:xfrm>
            <a:off x="5452533" y="5613400"/>
            <a:ext cx="132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12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115" y="0"/>
            <a:ext cx="483576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B9AEEE-FCE1-4CFE-B516-EF52E17B12D5}"/>
              </a:ext>
            </a:extLst>
          </p:cNvPr>
          <p:cNvSpPr txBox="1"/>
          <p:nvPr/>
        </p:nvSpPr>
        <p:spPr>
          <a:xfrm>
            <a:off x="5113867" y="5892800"/>
            <a:ext cx="191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baskerball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76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79B30E-FB97-4DC9-A1C6-A7D94F0EB34B}"/>
              </a:ext>
            </a:extLst>
          </p:cNvPr>
          <p:cNvSpPr txBox="1"/>
          <p:nvPr/>
        </p:nvSpPr>
        <p:spPr>
          <a:xfrm>
            <a:off x="4930140" y="5317067"/>
            <a:ext cx="208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Alis</a:t>
            </a:r>
            <a:r>
              <a:rPr lang="en-US" dirty="0"/>
              <a:t> in wonderland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3306D1-36D8-45FB-9319-9D56C235DABF}"/>
              </a:ext>
            </a:extLst>
          </p:cNvPr>
          <p:cNvSpPr txBox="1"/>
          <p:nvPr/>
        </p:nvSpPr>
        <p:spPr>
          <a:xfrm>
            <a:off x="5058833" y="6028267"/>
            <a:ext cx="207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 pink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9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115" y="0"/>
            <a:ext cx="483576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CD2199-C374-4205-BF38-23EF77C7B4CF}"/>
              </a:ext>
            </a:extLst>
          </p:cNvPr>
          <p:cNvSpPr txBox="1"/>
          <p:nvPr/>
        </p:nvSpPr>
        <p:spPr>
          <a:xfrm>
            <a:off x="6214533" y="5122333"/>
            <a:ext cx="222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Jeans and t shirt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1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419" y="67734"/>
            <a:ext cx="483916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9CB6C3-88A1-44F8-8E4F-E44CCDFF3F62}"/>
              </a:ext>
            </a:extLst>
          </p:cNvPr>
          <p:cNvSpPr txBox="1"/>
          <p:nvPr/>
        </p:nvSpPr>
        <p:spPr>
          <a:xfrm flipH="1">
            <a:off x="6993467" y="595206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Vika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894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115" y="0"/>
            <a:ext cx="4835769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C8D53B2-2B68-4E34-AFA0-BF642FA0507E}"/>
              </a:ext>
            </a:extLst>
          </p:cNvPr>
          <p:cNvSpPr/>
          <p:nvPr/>
        </p:nvSpPr>
        <p:spPr>
          <a:xfrm>
            <a:off x="4656667" y="5359399"/>
            <a:ext cx="584200" cy="5672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9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115" y="0"/>
            <a:ext cx="4835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75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8" y="1300767"/>
            <a:ext cx="7114454" cy="4734346"/>
          </a:xfrm>
        </p:spPr>
      </p:pic>
    </p:spTree>
    <p:extLst>
      <p:ext uri="{BB962C8B-B14F-4D97-AF65-F5344CB8AC3E}">
        <p14:creationId xmlns:p14="http://schemas.microsoft.com/office/powerpoint/2010/main" val="412563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4FC25-2971-411F-97E2-3891B17F28B0}"/>
              </a:ext>
            </a:extLst>
          </p:cNvPr>
          <p:cNvSpPr txBox="1"/>
          <p:nvPr/>
        </p:nvSpPr>
        <p:spPr>
          <a:xfrm>
            <a:off x="5940214" y="5684335"/>
            <a:ext cx="183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Yerevan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63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CABE0E-C4CD-4D73-B14E-7DC87290AD9C}"/>
              </a:ext>
            </a:extLst>
          </p:cNvPr>
          <p:cNvSpPr txBox="1"/>
          <p:nvPr/>
        </p:nvSpPr>
        <p:spPr>
          <a:xfrm>
            <a:off x="6019799" y="3539067"/>
            <a:ext cx="131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Armenia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1D3F52-28D0-4116-B7FE-7E0AE579802E}"/>
              </a:ext>
            </a:extLst>
          </p:cNvPr>
          <p:cNvSpPr txBox="1"/>
          <p:nvPr/>
        </p:nvSpPr>
        <p:spPr>
          <a:xfrm flipH="1">
            <a:off x="5557518" y="5952067"/>
            <a:ext cx="145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Armenian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38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0B841-4AB7-402B-875B-0E44E7620773}"/>
              </a:ext>
            </a:extLst>
          </p:cNvPr>
          <p:cNvSpPr txBox="1"/>
          <p:nvPr/>
        </p:nvSpPr>
        <p:spPr>
          <a:xfrm>
            <a:off x="6392333" y="4893733"/>
            <a:ext cx="121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flat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6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30F723-6833-4F13-AC99-6688CE10DCC2}"/>
              </a:ext>
            </a:extLst>
          </p:cNvPr>
          <p:cNvSpPr txBox="1"/>
          <p:nvPr/>
        </p:nvSpPr>
        <p:spPr>
          <a:xfrm>
            <a:off x="5249333" y="4859867"/>
            <a:ext cx="21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96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2863" y="0"/>
            <a:ext cx="483576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C593D0-8AB4-4752-895F-9B6E0EB565DB}"/>
              </a:ext>
            </a:extLst>
          </p:cNvPr>
          <p:cNvSpPr txBox="1"/>
          <p:nvPr/>
        </p:nvSpPr>
        <p:spPr>
          <a:xfrm>
            <a:off x="6612467" y="5317067"/>
            <a:ext cx="93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sister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9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115" y="0"/>
            <a:ext cx="4835769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AF0DC17-5C9C-4DBC-9C70-417DF06716E2}"/>
              </a:ext>
            </a:extLst>
          </p:cNvPr>
          <p:cNvSpPr/>
          <p:nvPr/>
        </p:nvSpPr>
        <p:spPr>
          <a:xfrm>
            <a:off x="4445000" y="5181601"/>
            <a:ext cx="905933" cy="880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067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A4A12-5306-6C6A-C191-36CCABC45C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613" y="0"/>
            <a:ext cx="483877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C57767-BDEE-45A8-9C18-F298C1A2C0F0}"/>
              </a:ext>
            </a:extLst>
          </p:cNvPr>
          <p:cNvSpPr txBox="1"/>
          <p:nvPr/>
        </p:nvSpPr>
        <p:spPr>
          <a:xfrm>
            <a:off x="4267199" y="5240867"/>
            <a:ext cx="97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Irina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96569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</TotalTime>
  <Words>28</Words>
  <Application>Microsoft Office PowerPoint</Application>
  <PresentationFormat>Widescreen</PresentationFormat>
  <Paragraphs>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Wingdings 3</vt:lpstr>
      <vt:lpstr>Аспект</vt:lpstr>
      <vt:lpstr>TELL  ABOUT YOURSELF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 US ABOUT YOURSELF</dc:title>
  <dc:creator>Tigran Martirosyan</dc:creator>
  <cp:lastModifiedBy>Մելիքյան Վիկտորյա- Դիանա</cp:lastModifiedBy>
  <cp:revision>7</cp:revision>
  <dcterms:created xsi:type="dcterms:W3CDTF">2023-03-05T17:13:02Z</dcterms:created>
  <dcterms:modified xsi:type="dcterms:W3CDTF">2024-04-30T10:24:26Z</dcterms:modified>
</cp:coreProperties>
</file>